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Jensen" userId="c58b05f5-9551-47d8-87c2-306647eae7df" providerId="ADAL" clId="{366D5A1B-985F-42AA-9750-241385E2DA6E}"/>
    <pc:docChg chg="modSld">
      <pc:chgData name="Anne Jensen" userId="c58b05f5-9551-47d8-87c2-306647eae7df" providerId="ADAL" clId="{366D5A1B-985F-42AA-9750-241385E2DA6E}" dt="2017-09-30T22:09:53.949" v="1"/>
      <pc:docMkLst>
        <pc:docMk/>
      </pc:docMkLst>
      <pc:sldChg chg="modSp">
        <pc:chgData name="Anne Jensen" userId="c58b05f5-9551-47d8-87c2-306647eae7df" providerId="ADAL" clId="{366D5A1B-985F-42AA-9750-241385E2DA6E}" dt="2017-09-30T22:09:53.949" v="1"/>
        <pc:sldMkLst>
          <pc:docMk/>
          <pc:sldMk cId="2226518939" sldId="259"/>
        </pc:sldMkLst>
        <pc:spChg chg="mod">
          <ac:chgData name="Anne Jensen" userId="c58b05f5-9551-47d8-87c2-306647eae7df" providerId="ADAL" clId="{366D5A1B-985F-42AA-9750-241385E2DA6E}" dt="2017-09-30T22:09:53.949" v="1"/>
          <ac:spMkLst>
            <pc:docMk/>
            <pc:sldMk cId="2226518939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DCE11-605F-4DF2-9AA7-32F00E63974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24910-C017-49C2-A3CB-8B2A1A04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0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26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38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2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4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24910-C017-49C2-A3CB-8B2A1A0418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ffingtonpost.com/signe-whitson/bullying_b_2188819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xploringschoolcounseling.blogspot.com/" TargetMode="External"/><Relationship Id="rId4" Type="http://schemas.openxmlformats.org/officeDocument/2006/relationships/hyperlink" Target="http://signewhits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" y="1332769"/>
            <a:ext cx="11837324" cy="2971051"/>
          </a:xfrm>
        </p:spPr>
        <p:txBody>
          <a:bodyPr/>
          <a:lstStyle/>
          <a:p>
            <a:r>
              <a:rPr lang="en-US" sz="7200" dirty="0"/>
              <a:t>Rude vs. Mean vs.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/>
              <a:t>Because everything </a:t>
            </a:r>
            <a:r>
              <a:rPr lang="en-US" sz="2800" b="1" dirty="0">
                <a:solidFill>
                  <a:srgbClr val="FF0000"/>
                </a:solidFill>
              </a:rPr>
              <a:t>isn’t</a:t>
            </a:r>
            <a:r>
              <a:rPr lang="en-US" sz="2800" b="1" dirty="0"/>
              <a:t> bullying!!!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436" y="471487"/>
            <a:ext cx="3307514" cy="281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Rude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2161309"/>
            <a:ext cx="10806545" cy="4555375"/>
          </a:xfrm>
        </p:spPr>
        <p:txBody>
          <a:bodyPr>
            <a:noAutofit/>
          </a:bodyPr>
          <a:lstStyle/>
          <a:p>
            <a:r>
              <a:rPr lang="en-US" sz="3600" b="1" i="1" dirty="0"/>
              <a:t>Accidentally saying or doing something</a:t>
            </a:r>
          </a:p>
          <a:p>
            <a:pPr marL="0" indent="0">
              <a:buNone/>
            </a:pPr>
            <a:r>
              <a:rPr lang="en-US" sz="3600" b="1" i="1" dirty="0"/>
              <a:t> that hurts feelings or embarrasses someone</a:t>
            </a:r>
            <a:endParaRPr lang="en-US" sz="2800" b="1" dirty="0"/>
          </a:p>
          <a:p>
            <a:r>
              <a:rPr lang="en-US" sz="2800" b="1" dirty="0"/>
              <a:t> Also inconsiderate thoughtless, unplanned  behavior, bad manners, only thinking about yourself, not meant to actually hurt anyone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EXAMPLES:</a:t>
            </a:r>
            <a:r>
              <a:rPr lang="en-US" sz="2800" b="1" dirty="0"/>
              <a:t> Burping, coughing, sneezing on others, bragging about the highest grade, cutting in line, horseplay, being disrespectful, getting in personal space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410" y="116379"/>
            <a:ext cx="18859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5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644" y="2222287"/>
            <a:ext cx="10691642" cy="4328142"/>
          </a:xfrm>
        </p:spPr>
        <p:txBody>
          <a:bodyPr>
            <a:noAutofit/>
          </a:bodyPr>
          <a:lstStyle/>
          <a:p>
            <a:r>
              <a:rPr lang="en-US" sz="3600" b="1" i="1" dirty="0"/>
              <a:t>Saying or doing something on purpose to hurt someone maybe once or twice</a:t>
            </a:r>
          </a:p>
          <a:p>
            <a:r>
              <a:rPr lang="en-US" sz="2800" b="1" dirty="0"/>
              <a:t>Sometimes said in anger to make someone else look bad,    we usually feel regret later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EXAMPLES:</a:t>
            </a:r>
            <a:r>
              <a:rPr lang="en-US" sz="2800" b="1" dirty="0"/>
              <a:t> criticizing or making fun someone’s clothes, looks, intelligence, skin, language, breaking or stealing others belongings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535" y="34575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5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895" y="2222287"/>
            <a:ext cx="10658391" cy="4095386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i="1" dirty="0"/>
              <a:t>Behavior that is on purpose, repeated over time and involves an imbalance of  power</a:t>
            </a:r>
          </a:p>
          <a:p>
            <a:r>
              <a:rPr lang="en-US" sz="3600" b="1" i="1" dirty="0">
                <a:solidFill>
                  <a:srgbClr val="FF0000"/>
                </a:solidFill>
              </a:rPr>
              <a:t>4 types of bullying:</a:t>
            </a:r>
          </a:p>
          <a:p>
            <a:pPr lvl="1"/>
            <a:r>
              <a:rPr lang="en-US" sz="2600" b="1" dirty="0"/>
              <a:t>Physical: actions that hurt your body</a:t>
            </a:r>
          </a:p>
          <a:p>
            <a:pPr lvl="1"/>
            <a:r>
              <a:rPr lang="en-US" sz="2600" b="1" dirty="0"/>
              <a:t>Verbal: words that hurt your feelings</a:t>
            </a:r>
          </a:p>
          <a:p>
            <a:pPr lvl="1"/>
            <a:r>
              <a:rPr lang="en-US" sz="2600" b="1" dirty="0"/>
              <a:t>Friendship:  words/actions that hurt your friendships, using a friendship or threatening to take friendship away </a:t>
            </a:r>
          </a:p>
          <a:p>
            <a:pPr lvl="1"/>
            <a:r>
              <a:rPr lang="en-US" sz="2600" b="1" dirty="0"/>
              <a:t>Cyberbullying: intentional, repeated  harmful behavior using technology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574" y="239597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1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BRAINSTORM!!!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65" y="2222286"/>
            <a:ext cx="11139055" cy="4062135"/>
          </a:xfrm>
        </p:spPr>
        <p:txBody>
          <a:bodyPr>
            <a:normAutofit/>
          </a:bodyPr>
          <a:lstStyle/>
          <a:p>
            <a:r>
              <a:rPr lang="en-US" sz="4000" b="1" dirty="0"/>
              <a:t>Work with your table to think of all the things you can that fit in each category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472" y="285750"/>
            <a:ext cx="43815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40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2119746"/>
            <a:ext cx="11007525" cy="4738254"/>
          </a:xfrm>
        </p:spPr>
        <p:txBody>
          <a:bodyPr>
            <a:normAutofit fontScale="25000" lnSpcReduction="20000"/>
          </a:bodyPr>
          <a:lstStyle/>
          <a:p>
            <a:endParaRPr lang="en-US" sz="3600" b="1" dirty="0"/>
          </a:p>
          <a:p>
            <a:endParaRPr lang="en-US" sz="3600" b="1" dirty="0"/>
          </a:p>
          <a:p>
            <a:r>
              <a:rPr lang="en-US" sz="12300" b="1" dirty="0"/>
              <a:t>Rude:  Inconsiderate, thoughtless, unplanned  behavior, bad manners, only thinking about yourself, not meant to actually hurt anyone</a:t>
            </a:r>
          </a:p>
          <a:p>
            <a:endParaRPr lang="en-US" sz="12300" b="1" dirty="0"/>
          </a:p>
          <a:p>
            <a:r>
              <a:rPr lang="en-US" sz="12300" b="1" i="1" dirty="0"/>
              <a:t>Mean:  Saying or doing something on purpose to hurt someone, maybe once or twice, usually in anger</a:t>
            </a:r>
          </a:p>
          <a:p>
            <a:pPr marL="0" indent="0">
              <a:buNone/>
            </a:pPr>
            <a:endParaRPr lang="en-US" sz="12300" b="1" i="1" dirty="0"/>
          </a:p>
          <a:p>
            <a:r>
              <a:rPr lang="en-US" sz="12300" b="1" i="1" dirty="0"/>
              <a:t>Bully: on purpose, repeated over time and involves </a:t>
            </a:r>
            <a:r>
              <a:rPr lang="en-US" sz="12300" b="1" i="1" dirty="0" smtClean="0"/>
              <a:t>an </a:t>
            </a:r>
            <a:r>
              <a:rPr lang="en-US" sz="12300" b="1" i="1" dirty="0"/>
              <a:t>imbalance of  power</a:t>
            </a:r>
          </a:p>
          <a:p>
            <a:endParaRPr lang="en-US" sz="3600" b="1" i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95" y="0"/>
            <a:ext cx="1469447" cy="18924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67" y="0"/>
            <a:ext cx="1892470" cy="18924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125" y="1"/>
            <a:ext cx="3323700" cy="184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6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2305414"/>
            <a:ext cx="11866738" cy="3636511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Whitson, Signe</a:t>
            </a:r>
            <a:r>
              <a:rPr lang="en-US" sz="2400" b="1"/>
              <a:t>, </a:t>
            </a:r>
          </a:p>
          <a:p>
            <a:pPr marL="0" indent="0">
              <a:buNone/>
            </a:pPr>
            <a:r>
              <a:rPr lang="en-US" sz="2400" b="1">
                <a:hlinkClick r:id="rId3"/>
              </a:rPr>
              <a:t>http</a:t>
            </a:r>
            <a:r>
              <a:rPr lang="en-US" sz="2400" b="1" dirty="0">
                <a:hlinkClick r:id="rId3"/>
              </a:rPr>
              <a:t>://www.huffingtonpost.com/signe-whitson/bullying_b_2188819.html</a:t>
            </a:r>
            <a:endParaRPr lang="en-US" sz="2400" b="1" dirty="0"/>
          </a:p>
          <a:p>
            <a:r>
              <a:rPr lang="en-US" sz="2400" b="1" dirty="0">
                <a:hlinkClick r:id="rId4"/>
              </a:rPr>
              <a:t>http://signewhitson.com</a:t>
            </a:r>
            <a:r>
              <a:rPr lang="en-US" sz="2400" b="1" dirty="0"/>
              <a:t>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1400" b="1" dirty="0"/>
              <a:t>This PowerPoint created by:  </a:t>
            </a:r>
            <a:r>
              <a:rPr lang="en-US" sz="1400" b="1" dirty="0">
                <a:hlinkClick r:id="rId5"/>
              </a:rPr>
              <a:t>http://exploringschoolcounseling.blogspot.com</a:t>
            </a:r>
            <a:endParaRPr lang="en-US" sz="1400" b="1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727528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1476</TotalTime>
  <Words>292</Words>
  <Application>Microsoft Office PowerPoint</Application>
  <PresentationFormat>Widescreen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Quotable</vt:lpstr>
      <vt:lpstr>Rude vs. Mean vs. Bullying</vt:lpstr>
      <vt:lpstr>Rude</vt:lpstr>
      <vt:lpstr>Mean</vt:lpstr>
      <vt:lpstr>Bullying</vt:lpstr>
      <vt:lpstr>BRAINSTORM!!!</vt:lpstr>
      <vt:lpstr>Review 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Rude vs. Mean vs. Bullying</dc:title>
  <dc:creator>Microsoft account</dc:creator>
  <cp:lastModifiedBy>Jensen, Anne R.</cp:lastModifiedBy>
  <cp:revision>35</cp:revision>
  <dcterms:created xsi:type="dcterms:W3CDTF">2015-11-01T20:21:54Z</dcterms:created>
  <dcterms:modified xsi:type="dcterms:W3CDTF">2017-10-16T17:38:14Z</dcterms:modified>
</cp:coreProperties>
</file>